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3"/>
  </p:sldMasterIdLst>
  <p:notesMasterIdLst>
    <p:notesMasterId r:id="rId6"/>
  </p:notesMasterIdLst>
  <p:sldIdLst>
    <p:sldId id="257" r:id="rId4"/>
    <p:sldId id="258" r:id="rId5"/>
    <p:sldId id="259" r:id="rId7"/>
    <p:sldId id="260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44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6" name="Rectangle 2"/>
          <p:cNvSpPr/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07" name="Rectangle 3"/>
          <p:cNvSpPr/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708" name="Rectangle 4"/>
          <p:cNvSpPr/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1048709" name="Rectangle 5"/>
          <p:cNvSpPr/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048710" name="Rectangle 6"/>
          <p:cNvSpPr/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11" name="Rectangle 7"/>
          <p:cNvSpPr/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1" name="幻灯片图像占位符 1"/>
          <p:cNvSpPr/>
          <p:nvPr>
            <p:ph type="sldImg"/>
          </p:nvPr>
        </p:nvSpPr>
        <p:spPr/>
      </p:sp>
      <p:sp>
        <p:nvSpPr>
          <p:cNvPr id="1048602" name="备注占位符 2"/>
          <p:cNvSpPr/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03" name="灯片编号占位符 3"/>
          <p:cNvSpPr/>
          <p:nvPr>
            <p:ph type="sldNum" sz="quarter" idx="10"/>
          </p:nvPr>
        </p:nvSpPr>
        <p:spPr/>
        <p:txBody>
          <a:bodyPr/>
          <a:p>
            <a:fld id="{E7C8B19D-1E0E-41D9-98B9-B2084EE488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图片 8"/>
          <p:cNvPicPr>
            <a:picLocks noChangeAspect="1"/>
          </p:cNvPicPr>
          <p:nvPr/>
        </p:nvPicPr>
        <p:blipFill rotWithShape="1">
          <a:blip r:embed="rId2"/>
          <a:srcRect l="8896" t="8925" r="2872" b="409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48581" name="KSO_CT2"/>
          <p:cNvSpPr/>
          <p:nvPr>
            <p:ph type="subTitle" idx="1"/>
          </p:nvPr>
        </p:nvSpPr>
        <p:spPr>
          <a:xfrm>
            <a:off x="3028950" y="3638049"/>
            <a:ext cx="4010025" cy="467211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accent1">
                    <a:lumMod val="60000"/>
                    <a:lumOff val="40000"/>
                  </a:schemeClr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  <a:endParaRPr lang="zh-CN" altLang="en-US" dirty="0" smtClean="0"/>
          </a:p>
        </p:txBody>
      </p:sp>
      <p:sp>
        <p:nvSpPr>
          <p:cNvPr id="1048582" name="KSO_CT1"/>
          <p:cNvSpPr/>
          <p:nvPr>
            <p:ph type="title"/>
          </p:nvPr>
        </p:nvSpPr>
        <p:spPr>
          <a:xfrm>
            <a:off x="3019426" y="2540000"/>
            <a:ext cx="4019550" cy="1099600"/>
          </a:xfrm>
        </p:spPr>
        <p:txBody>
          <a:bodyPr>
            <a:normAutofit/>
          </a:bodyPr>
          <a:lstStyle>
            <a:lvl1pPr algn="ctr">
              <a:defRPr sz="3200" baseline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Arial" charset="0"/>
              </a:defRPr>
            </a:lvl1pPr>
          </a:lstStyle>
          <a:p>
            <a:r>
              <a:rPr lang="zh-CN" altLang="en-US" dirty="0" smtClean="0"/>
              <a:t>单击此处添加您的标题</a:t>
            </a:r>
            <a:endParaRPr lang="zh-CN" altLang="en-US" dirty="0"/>
          </a:p>
        </p:txBody>
      </p:sp>
      <p:sp>
        <p:nvSpPr>
          <p:cNvPr id="1048583" name="日期占位符 1"/>
          <p:cNvSpPr/>
          <p:nvPr>
            <p:ph type="dt" sz="half" idx="10"/>
          </p:nvPr>
        </p:nvSpPr>
        <p:spPr/>
        <p:txBody>
          <a:bodyPr/>
          <a:p>
            <a:fld id="{CD4743A2-7DB7-4238-BFFE-B09A273A1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84" name="页脚占位符 3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85" name="灯片编号占位符 4"/>
          <p:cNvSpPr/>
          <p:nvPr>
            <p:ph type="sldNum" sz="quarter" idx="12"/>
          </p:nvPr>
        </p:nvSpPr>
        <p:spPr/>
        <p:txBody>
          <a:bodyPr/>
          <a:p>
            <a:fld id="{C1EAD11F-2461-44A0-8B35-A2A14E3B1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5" name="内容占位符 2"/>
          <p:cNvSpPr/>
          <p:nvPr>
            <p:ph idx="1"/>
          </p:nvPr>
        </p:nvSpPr>
        <p:spPr>
          <a:xfrm>
            <a:off x="628200" y="390145"/>
            <a:ext cx="7887600" cy="582893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048646" name="日期占位符 3"/>
          <p:cNvSpPr/>
          <p:nvPr>
            <p:ph type="dt" sz="half" idx="10"/>
          </p:nvPr>
        </p:nvSpPr>
        <p:spPr/>
        <p:txBody>
          <a:bodyPr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47" name="页脚占位符 4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48" name="灯片编号占位符 5"/>
          <p:cNvSpPr/>
          <p:nvPr>
            <p:ph type="sldNum" sz="quarter" idx="12"/>
          </p:nvPr>
        </p:nvSpPr>
        <p:spPr/>
        <p:txBody>
          <a:bodyPr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1" name="图片 8"/>
          <p:cNvPicPr>
            <a:picLocks noChangeAspect="1"/>
          </p:cNvPicPr>
          <p:nvPr/>
        </p:nvPicPr>
        <p:blipFill rotWithShape="1">
          <a:blip r:embed="rId2"/>
          <a:srcRect l="8896" t="8925" r="2872" b="409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48680" name="KSO_CT2"/>
          <p:cNvSpPr/>
          <p:nvPr>
            <p:ph type="subTitle" idx="1"/>
          </p:nvPr>
        </p:nvSpPr>
        <p:spPr>
          <a:xfrm>
            <a:off x="3028950" y="3638049"/>
            <a:ext cx="4010025" cy="467211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accent1">
                    <a:lumMod val="60000"/>
                    <a:lumOff val="40000"/>
                  </a:schemeClr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  <a:endParaRPr lang="zh-CN" altLang="en-US" dirty="0" smtClean="0"/>
          </a:p>
        </p:txBody>
      </p:sp>
      <p:sp>
        <p:nvSpPr>
          <p:cNvPr id="1048681" name="KSO_CT1"/>
          <p:cNvSpPr/>
          <p:nvPr>
            <p:ph type="title"/>
          </p:nvPr>
        </p:nvSpPr>
        <p:spPr>
          <a:xfrm>
            <a:off x="3019426" y="2540000"/>
            <a:ext cx="4019550" cy="1099600"/>
          </a:xfrm>
        </p:spPr>
        <p:txBody>
          <a:bodyPr>
            <a:normAutofit/>
          </a:bodyPr>
          <a:lstStyle>
            <a:lvl1pPr algn="ctr">
              <a:defRPr sz="3200" baseline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Arial" charset="0"/>
              </a:defRPr>
            </a:lvl1pPr>
          </a:lstStyle>
          <a:p>
            <a:r>
              <a:rPr lang="zh-CN" altLang="en-US" dirty="0" smtClean="0"/>
              <a:t>单击此处添加您的标题</a:t>
            </a:r>
            <a:endParaRPr lang="zh-CN" altLang="en-US" dirty="0"/>
          </a:p>
        </p:txBody>
      </p:sp>
      <p:sp>
        <p:nvSpPr>
          <p:cNvPr id="1048682" name="日期占位符 1"/>
          <p:cNvSpPr/>
          <p:nvPr>
            <p:ph type="dt" sz="half" idx="10"/>
          </p:nvPr>
        </p:nvSpPr>
        <p:spPr/>
        <p:txBody>
          <a:bodyPr/>
          <a:p>
            <a:fld id="{CD4743A2-7DB7-4238-BFFE-B09A273A1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83" name="页脚占位符 3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84" name="灯片编号占位符 4"/>
          <p:cNvSpPr/>
          <p:nvPr>
            <p:ph type="sldNum" sz="quarter" idx="12"/>
          </p:nvPr>
        </p:nvSpPr>
        <p:spPr/>
        <p:txBody>
          <a:bodyPr/>
          <a:p>
            <a:fld id="{C1EAD11F-2461-44A0-8B35-A2A14E3B1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KSO_BT1"/>
          <p:cNvSpPr/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048594" name="KSO_BC1"/>
          <p:cNvSpPr/>
          <p:nvPr>
            <p:ph idx="1"/>
          </p:nvPr>
        </p:nvSpPr>
        <p:spPr>
          <a:xfrm>
            <a:off x="1105200" y="1771200"/>
            <a:ext cx="6937200" cy="43812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1048595" name="日期占位符 3"/>
          <p:cNvSpPr/>
          <p:nvPr>
            <p:ph type="dt" sz="half" idx="10"/>
          </p:nvPr>
        </p:nvSpPr>
        <p:spPr/>
        <p:txBody>
          <a:bodyPr/>
          <a:p>
            <a:fld id="{CD4743A2-7DB7-4238-BFFE-B09A273A1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96" name="页脚占位符 4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97" name="灯片编号占位符 5"/>
          <p:cNvSpPr/>
          <p:nvPr>
            <p:ph type="sldNum" sz="quarter" idx="12"/>
          </p:nvPr>
        </p:nvSpPr>
        <p:spPr/>
        <p:txBody>
          <a:bodyPr/>
          <a:p>
            <a:fld id="{C1EAD11F-2461-44A0-8B35-A2A14E3B1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节标题"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/>
        </p:nvPicPr>
        <p:blipFill rotWithShape="1">
          <a:blip r:embed="rId2"/>
          <a:srcRect l="183" t="13470" r="13391" b="1260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2097163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9741" y="2603138"/>
            <a:ext cx="1018557" cy="1026303"/>
          </a:xfrm>
          <a:prstGeom prst="rect">
            <a:avLst/>
          </a:prstGeom>
          <a:effectLst>
            <a:outerShdw dist="38100" dir="2700000" algn="tl" rotWithShape="0">
              <a:prstClr val="black">
                <a:alpha val="14000"/>
              </a:prstClr>
            </a:outerShdw>
          </a:effectLst>
        </p:spPr>
      </p:pic>
      <p:sp>
        <p:nvSpPr>
          <p:cNvPr id="1048689" name="KSO_ST1"/>
          <p:cNvSpPr/>
          <p:nvPr>
            <p:ph type="title" hasCustomPrompt="1"/>
          </p:nvPr>
        </p:nvSpPr>
        <p:spPr>
          <a:xfrm>
            <a:off x="3378300" y="2424251"/>
            <a:ext cx="4758147" cy="89834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1048690" name="KSO_ST2"/>
          <p:cNvSpPr/>
          <p:nvPr>
            <p:ph type="body" idx="1"/>
          </p:nvPr>
        </p:nvSpPr>
        <p:spPr>
          <a:xfrm>
            <a:off x="3378299" y="3286523"/>
            <a:ext cx="4758147" cy="387258"/>
          </a:xfrm>
          <a:prstGeom prst="rect">
            <a:avLst/>
          </a:prstGeom>
          <a:ln>
            <a:noFill/>
          </a:ln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1048691" name="日期占位符 3"/>
          <p:cNvSpPr/>
          <p:nvPr>
            <p:ph type="dt" sz="half" idx="10"/>
          </p:nvPr>
        </p:nvSpPr>
        <p:spPr/>
        <p:txBody>
          <a:bodyPr/>
          <a:p>
            <a:fld id="{CD4743A2-7DB7-4238-BFFE-B09A273A1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92" name="页脚占位符 4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93" name="灯片编号占位符 5"/>
          <p:cNvSpPr/>
          <p:nvPr>
            <p:ph type="sldNum" sz="quarter" idx="12"/>
          </p:nvPr>
        </p:nvSpPr>
        <p:spPr/>
        <p:txBody>
          <a:bodyPr/>
          <a:p>
            <a:fld id="{C1EAD11F-2461-44A0-8B35-A2A14E3B1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0" name="KSO_BT1"/>
          <p:cNvSpPr/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048701" name="KSO_BC1"/>
          <p:cNvSpPr/>
          <p:nvPr>
            <p:ph sz="half" idx="1"/>
          </p:nvPr>
        </p:nvSpPr>
        <p:spPr>
          <a:xfrm>
            <a:off x="1026000" y="2253600"/>
            <a:ext cx="3182400" cy="36144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1048702" name="KSO_BC2"/>
          <p:cNvSpPr/>
          <p:nvPr>
            <p:ph sz="half" idx="2"/>
          </p:nvPr>
        </p:nvSpPr>
        <p:spPr>
          <a:xfrm>
            <a:off x="4924800" y="2253600"/>
            <a:ext cx="3182400" cy="36144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1048703" name="日期占位符 4"/>
          <p:cNvSpPr/>
          <p:nvPr>
            <p:ph type="dt" sz="half" idx="10"/>
          </p:nvPr>
        </p:nvSpPr>
        <p:spPr/>
        <p:txBody>
          <a:bodyPr/>
          <a:p>
            <a:fld id="{CD4743A2-7DB7-4238-BFFE-B09A273A1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04" name="页脚占位符 5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05" name="灯片编号占位符 6"/>
          <p:cNvSpPr/>
          <p:nvPr>
            <p:ph type="sldNum" sz="quarter" idx="12"/>
          </p:nvPr>
        </p:nvSpPr>
        <p:spPr/>
        <p:txBody>
          <a:bodyPr/>
          <a:p>
            <a:fld id="{C1EAD11F-2461-44A0-8B35-A2A14E3B1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KSO_BT1"/>
          <p:cNvSpPr/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56" name="Text Placeholder 2"/>
          <p:cNvSpPr/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57" name="KSO_BC1"/>
          <p:cNvSpPr/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/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1048658" name="Text Placeholder 4"/>
          <p:cNvSpPr/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59" name="KSO_BC2"/>
          <p:cNvSpPr/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/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1048660" name="日期占位符 9"/>
          <p:cNvSpPr/>
          <p:nvPr>
            <p:ph type="dt" sz="half" idx="10"/>
          </p:nvPr>
        </p:nvSpPr>
        <p:spPr/>
        <p:txBody>
          <a:bodyPr/>
          <a:p>
            <a:fld id="{CD4743A2-7DB7-4238-BFFE-B09A273A1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61" name="页脚占位符 10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62" name="灯片编号占位符 11"/>
          <p:cNvSpPr/>
          <p:nvPr>
            <p:ph type="sldNum" sz="quarter" idx="12"/>
          </p:nvPr>
        </p:nvSpPr>
        <p:spPr/>
        <p:txBody>
          <a:bodyPr/>
          <a:p>
            <a:fld id="{C1EAD11F-2461-44A0-8B35-A2A14E3B1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1" name="任意多边形 2"/>
          <p:cNvSpPr/>
          <p:nvPr>
            <p:custDataLst>
              <p:tags r:id="rId2"/>
            </p:custDataLst>
          </p:nvPr>
        </p:nvSpPr>
        <p:spPr>
          <a:xfrm>
            <a:off x="6134100" y="2019300"/>
            <a:ext cx="3009900" cy="3028950"/>
          </a:xfrm>
          <a:custGeom>
            <a:avLst/>
            <a:gdLst>
              <a:gd name="connsiteX0" fmla="*/ 2997200 w 2997200"/>
              <a:gd name="connsiteY0" fmla="*/ 0 h 3028950"/>
              <a:gd name="connsiteX1" fmla="*/ 2997200 w 2997200"/>
              <a:gd name="connsiteY1" fmla="*/ 2540000 h 3028950"/>
              <a:gd name="connsiteX2" fmla="*/ 0 w 2997200"/>
              <a:gd name="connsiteY2" fmla="*/ 3028950 h 3028950"/>
              <a:gd name="connsiteX3" fmla="*/ 1676400 w 2997200"/>
              <a:gd name="connsiteY3" fmla="*/ 2362200 h 3028950"/>
              <a:gd name="connsiteX4" fmla="*/ 1536700 w 2997200"/>
              <a:gd name="connsiteY4" fmla="*/ 1460500 h 3028950"/>
              <a:gd name="connsiteX5" fmla="*/ 2997200 w 2997200"/>
              <a:gd name="connsiteY5" fmla="*/ 0 h 3028950"/>
              <a:gd name="connsiteX0-1" fmla="*/ 2997200 w 2997200"/>
              <a:gd name="connsiteY0-2" fmla="*/ 0 h 3028950"/>
              <a:gd name="connsiteX1-3" fmla="*/ 2997200 w 2997200"/>
              <a:gd name="connsiteY1-4" fmla="*/ 2540000 h 3028950"/>
              <a:gd name="connsiteX2-5" fmla="*/ 0 w 2997200"/>
              <a:gd name="connsiteY2-6" fmla="*/ 3028950 h 3028950"/>
              <a:gd name="connsiteX3-7" fmla="*/ 1644650 w 2997200"/>
              <a:gd name="connsiteY3-8" fmla="*/ 2362200 h 3028950"/>
              <a:gd name="connsiteX4-9" fmla="*/ 1536700 w 2997200"/>
              <a:gd name="connsiteY4-10" fmla="*/ 1460500 h 3028950"/>
              <a:gd name="connsiteX5-11" fmla="*/ 2997200 w 2997200"/>
              <a:gd name="connsiteY5-12" fmla="*/ 0 h 3028950"/>
              <a:gd name="connsiteX0-13" fmla="*/ 3009900 w 3009900"/>
              <a:gd name="connsiteY0-14" fmla="*/ 0 h 3028950"/>
              <a:gd name="connsiteX1-15" fmla="*/ 3009900 w 3009900"/>
              <a:gd name="connsiteY1-16" fmla="*/ 2540000 h 3028950"/>
              <a:gd name="connsiteX2-17" fmla="*/ 0 w 3009900"/>
              <a:gd name="connsiteY2-18" fmla="*/ 3028950 h 3028950"/>
              <a:gd name="connsiteX3-19" fmla="*/ 1657350 w 3009900"/>
              <a:gd name="connsiteY3-20" fmla="*/ 2362200 h 3028950"/>
              <a:gd name="connsiteX4-21" fmla="*/ 1549400 w 3009900"/>
              <a:gd name="connsiteY4-22" fmla="*/ 1460500 h 3028950"/>
              <a:gd name="connsiteX5-23" fmla="*/ 3009900 w 3009900"/>
              <a:gd name="connsiteY5-24" fmla="*/ 0 h 3028950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3009900" h="3028950">
                <a:moveTo>
                  <a:pt x="3009900" y="0"/>
                </a:moveTo>
                <a:lnTo>
                  <a:pt x="3009900" y="2540000"/>
                </a:lnTo>
                <a:lnTo>
                  <a:pt x="0" y="3028950"/>
                </a:lnTo>
                <a:lnTo>
                  <a:pt x="1657350" y="2362200"/>
                </a:lnTo>
                <a:lnTo>
                  <a:pt x="1549400" y="1460500"/>
                </a:lnTo>
                <a:lnTo>
                  <a:pt x="30099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accent1"/>
              </a:solidFill>
              <a:ea typeface="黑体" pitchFamily="49" charset="-122"/>
            </a:endParaRPr>
          </a:p>
        </p:txBody>
      </p:sp>
      <p:sp>
        <p:nvSpPr>
          <p:cNvPr id="1048672" name="任意多边形 3"/>
          <p:cNvSpPr/>
          <p:nvPr>
            <p:custDataLst>
              <p:tags r:id="rId3"/>
            </p:custDataLst>
          </p:nvPr>
        </p:nvSpPr>
        <p:spPr>
          <a:xfrm>
            <a:off x="6140450" y="4381500"/>
            <a:ext cx="1668463" cy="666750"/>
          </a:xfrm>
          <a:custGeom>
            <a:avLst/>
            <a:gdLst>
              <a:gd name="connsiteX0" fmla="*/ 0 w 1670050"/>
              <a:gd name="connsiteY0" fmla="*/ 666750 h 666750"/>
              <a:gd name="connsiteX1" fmla="*/ 139700 w 1670050"/>
              <a:gd name="connsiteY1" fmla="*/ 0 h 666750"/>
              <a:gd name="connsiteX2" fmla="*/ 1670050 w 1670050"/>
              <a:gd name="connsiteY2" fmla="*/ 12700 h 666750"/>
              <a:gd name="connsiteX3" fmla="*/ 0 w 1670050"/>
              <a:gd name="connsiteY3" fmla="*/ 666750 h 666750"/>
              <a:gd name="connsiteX0-1" fmla="*/ 0 w 1676400"/>
              <a:gd name="connsiteY0-2" fmla="*/ 666750 h 666750"/>
              <a:gd name="connsiteX1-3" fmla="*/ 139700 w 1676400"/>
              <a:gd name="connsiteY1-4" fmla="*/ 0 h 666750"/>
              <a:gd name="connsiteX2-5" fmla="*/ 1676400 w 1676400"/>
              <a:gd name="connsiteY2-6" fmla="*/ 38100 h 666750"/>
              <a:gd name="connsiteX3-7" fmla="*/ 0 w 1676400"/>
              <a:gd name="connsiteY3-8" fmla="*/ 666750 h 666750"/>
              <a:gd name="connsiteX0-9" fmla="*/ 0 w 1668780"/>
              <a:gd name="connsiteY0-10" fmla="*/ 666750 h 666750"/>
              <a:gd name="connsiteX1-11" fmla="*/ 139700 w 1668780"/>
              <a:gd name="connsiteY1-12" fmla="*/ 0 h 666750"/>
              <a:gd name="connsiteX2-13" fmla="*/ 1668780 w 1668780"/>
              <a:gd name="connsiteY2-14" fmla="*/ 22860 h 666750"/>
              <a:gd name="connsiteX3-15" fmla="*/ 0 w 1668780"/>
              <a:gd name="connsiteY3-16" fmla="*/ 666750 h 666750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</a:cxnLst>
            <a:rect l="l" t="t" r="r" b="b"/>
            <a:pathLst>
              <a:path w="1668780" h="666750">
                <a:moveTo>
                  <a:pt x="0" y="666750"/>
                </a:moveTo>
                <a:lnTo>
                  <a:pt x="139700" y="0"/>
                </a:lnTo>
                <a:lnTo>
                  <a:pt x="1668780" y="22860"/>
                </a:lnTo>
                <a:lnTo>
                  <a:pt x="0" y="66675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ea typeface="黑体" pitchFamily="49" charset="-122"/>
            </a:endParaRPr>
          </a:p>
        </p:txBody>
      </p:sp>
      <p:sp>
        <p:nvSpPr>
          <p:cNvPr id="1048673" name="任意多边形 4"/>
          <p:cNvSpPr/>
          <p:nvPr>
            <p:custDataLst>
              <p:tags r:id="rId4"/>
            </p:custDataLst>
          </p:nvPr>
        </p:nvSpPr>
        <p:spPr>
          <a:xfrm>
            <a:off x="1408113" y="2171700"/>
            <a:ext cx="6402387" cy="2239963"/>
          </a:xfrm>
          <a:custGeom>
            <a:avLst/>
            <a:gdLst>
              <a:gd name="connsiteX0" fmla="*/ 899160 w 6408420"/>
              <a:gd name="connsiteY0" fmla="*/ 0 h 2240280"/>
              <a:gd name="connsiteX1" fmla="*/ 6134100 w 6408420"/>
              <a:gd name="connsiteY1" fmla="*/ 15240 h 2240280"/>
              <a:gd name="connsiteX2" fmla="*/ 6408420 w 6408420"/>
              <a:gd name="connsiteY2" fmla="*/ 2240280 h 2240280"/>
              <a:gd name="connsiteX3" fmla="*/ 0 w 6408420"/>
              <a:gd name="connsiteY3" fmla="*/ 2240280 h 2240280"/>
              <a:gd name="connsiteX4" fmla="*/ 1013460 w 6408420"/>
              <a:gd name="connsiteY4" fmla="*/ 2095500 h 2240280"/>
              <a:gd name="connsiteX5" fmla="*/ 899160 w 6408420"/>
              <a:gd name="connsiteY5" fmla="*/ 0 h 2240280"/>
              <a:gd name="connsiteX0-1" fmla="*/ 892810 w 6402070"/>
              <a:gd name="connsiteY0-2" fmla="*/ 0 h 2240280"/>
              <a:gd name="connsiteX1-3" fmla="*/ 6127750 w 6402070"/>
              <a:gd name="connsiteY1-4" fmla="*/ 15240 h 2240280"/>
              <a:gd name="connsiteX2-5" fmla="*/ 6402070 w 6402070"/>
              <a:gd name="connsiteY2-6" fmla="*/ 2240280 h 2240280"/>
              <a:gd name="connsiteX3-7" fmla="*/ 0 w 6402070"/>
              <a:gd name="connsiteY3-8" fmla="*/ 2227580 h 2240280"/>
              <a:gd name="connsiteX4-9" fmla="*/ 1007110 w 6402070"/>
              <a:gd name="connsiteY4-10" fmla="*/ 2095500 h 2240280"/>
              <a:gd name="connsiteX5-11" fmla="*/ 892810 w 6402070"/>
              <a:gd name="connsiteY5-12" fmla="*/ 0 h 2240280"/>
              <a:gd name="connsiteX0-13" fmla="*/ 892810 w 6402070"/>
              <a:gd name="connsiteY0-14" fmla="*/ 0 h 2240280"/>
              <a:gd name="connsiteX1-15" fmla="*/ 6127750 w 6402070"/>
              <a:gd name="connsiteY1-16" fmla="*/ 15240 h 2240280"/>
              <a:gd name="connsiteX2-17" fmla="*/ 6402070 w 6402070"/>
              <a:gd name="connsiteY2-18" fmla="*/ 2240280 h 2240280"/>
              <a:gd name="connsiteX3-19" fmla="*/ 0 w 6402070"/>
              <a:gd name="connsiteY3-20" fmla="*/ 2227580 h 2240280"/>
              <a:gd name="connsiteX4-21" fmla="*/ 988060 w 6402070"/>
              <a:gd name="connsiteY4-22" fmla="*/ 2051050 h 2240280"/>
              <a:gd name="connsiteX5-23" fmla="*/ 892810 w 6402070"/>
              <a:gd name="connsiteY5-24" fmla="*/ 0 h 2240280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6402070" h="2240280">
                <a:moveTo>
                  <a:pt x="892810" y="0"/>
                </a:moveTo>
                <a:lnTo>
                  <a:pt x="6127750" y="15240"/>
                </a:lnTo>
                <a:lnTo>
                  <a:pt x="6402070" y="2240280"/>
                </a:lnTo>
                <a:lnTo>
                  <a:pt x="0" y="2227580"/>
                </a:lnTo>
                <a:lnTo>
                  <a:pt x="988060" y="2051050"/>
                </a:lnTo>
                <a:lnTo>
                  <a:pt x="8928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" dist="254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accent1"/>
              </a:solidFill>
              <a:ea typeface="黑体" pitchFamily="49" charset="-122"/>
            </a:endParaRPr>
          </a:p>
        </p:txBody>
      </p:sp>
      <p:sp>
        <p:nvSpPr>
          <p:cNvPr id="1048674" name="任意多边形 5"/>
          <p:cNvSpPr/>
          <p:nvPr>
            <p:custDataLst>
              <p:tags r:id="rId5"/>
            </p:custDataLst>
          </p:nvPr>
        </p:nvSpPr>
        <p:spPr>
          <a:xfrm>
            <a:off x="1393825" y="4179888"/>
            <a:ext cx="1017588" cy="217487"/>
          </a:xfrm>
          <a:custGeom>
            <a:avLst/>
            <a:gdLst>
              <a:gd name="connsiteX0" fmla="*/ 0 w 1010195"/>
              <a:gd name="connsiteY0" fmla="*/ 0 h 217714"/>
              <a:gd name="connsiteX1" fmla="*/ 8709 w 1010195"/>
              <a:gd name="connsiteY1" fmla="*/ 217714 h 217714"/>
              <a:gd name="connsiteX2" fmla="*/ 1010195 w 1010195"/>
              <a:gd name="connsiteY2" fmla="*/ 87086 h 217714"/>
              <a:gd name="connsiteX3" fmla="*/ 0 w 1010195"/>
              <a:gd name="connsiteY3" fmla="*/ 0 h 217714"/>
              <a:gd name="connsiteX0-1" fmla="*/ 0 w 1017338"/>
              <a:gd name="connsiteY0-2" fmla="*/ 0 h 217714"/>
              <a:gd name="connsiteX1-3" fmla="*/ 8709 w 1017338"/>
              <a:gd name="connsiteY1-4" fmla="*/ 217714 h 217714"/>
              <a:gd name="connsiteX2-5" fmla="*/ 1017338 w 1017338"/>
              <a:gd name="connsiteY2-6" fmla="*/ 87086 h 217714"/>
              <a:gd name="connsiteX3-7" fmla="*/ 0 w 1017338"/>
              <a:gd name="connsiteY3-8" fmla="*/ 0 h 2177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17338" h="217714">
                <a:moveTo>
                  <a:pt x="0" y="0"/>
                </a:moveTo>
                <a:lnTo>
                  <a:pt x="8709" y="217714"/>
                </a:lnTo>
                <a:lnTo>
                  <a:pt x="1017338" y="8708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55000" lnSpcReduction="20000"/>
          </a:bodyPr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ea typeface="黑体" pitchFamily="49" charset="-122"/>
            </a:endParaRPr>
          </a:p>
        </p:txBody>
      </p:sp>
      <p:sp>
        <p:nvSpPr>
          <p:cNvPr id="1048675" name="任意多边形 6"/>
          <p:cNvSpPr/>
          <p:nvPr>
            <p:custDataLst>
              <p:tags r:id="rId6"/>
            </p:custDataLst>
          </p:nvPr>
        </p:nvSpPr>
        <p:spPr>
          <a:xfrm>
            <a:off x="-25400" y="1866900"/>
            <a:ext cx="2438400" cy="2400300"/>
          </a:xfrm>
          <a:custGeom>
            <a:avLst/>
            <a:gdLst>
              <a:gd name="connsiteX0" fmla="*/ 0 w 2438400"/>
              <a:gd name="connsiteY0" fmla="*/ 0 h 2400300"/>
              <a:gd name="connsiteX1" fmla="*/ 2413000 w 2438400"/>
              <a:gd name="connsiteY1" fmla="*/ 139700 h 2400300"/>
              <a:gd name="connsiteX2" fmla="*/ 2438400 w 2438400"/>
              <a:gd name="connsiteY2" fmla="*/ 2400300 h 2400300"/>
              <a:gd name="connsiteX3" fmla="*/ 12700 w 2438400"/>
              <a:gd name="connsiteY3" fmla="*/ 2222500 h 2400300"/>
              <a:gd name="connsiteX4" fmla="*/ 0 w 2438400"/>
              <a:gd name="connsiteY4" fmla="*/ 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8400" h="2400300">
                <a:moveTo>
                  <a:pt x="0" y="0"/>
                </a:moveTo>
                <a:lnTo>
                  <a:pt x="2413000" y="139700"/>
                </a:lnTo>
                <a:lnTo>
                  <a:pt x="2438400" y="2400300"/>
                </a:lnTo>
                <a:lnTo>
                  <a:pt x="12700" y="2222500"/>
                </a:lnTo>
                <a:cubicBezTo>
                  <a:pt x="8467" y="1485900"/>
                  <a:pt x="4233" y="74930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" dist="127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accent1"/>
              </a:solidFill>
              <a:ea typeface="黑体" pitchFamily="49" charset="-122"/>
            </a:endParaRPr>
          </a:p>
        </p:txBody>
      </p:sp>
      <p:sp>
        <p:nvSpPr>
          <p:cNvPr id="1048676" name="KSO_BT1"/>
          <p:cNvSpPr/>
          <p:nvPr>
            <p:ph type="title"/>
          </p:nvPr>
        </p:nvSpPr>
        <p:spPr>
          <a:xfrm>
            <a:off x="2412000" y="2332800"/>
            <a:ext cx="5151600" cy="1936800"/>
          </a:xfrm>
        </p:spPr>
        <p:txBody>
          <a:bodyPr>
            <a:normAutofit/>
          </a:bodyPr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单击此处编辑标题</a:t>
            </a:r>
            <a:endParaRPr lang="en-US" dirty="0"/>
          </a:p>
        </p:txBody>
      </p:sp>
      <p:sp>
        <p:nvSpPr>
          <p:cNvPr id="1048677" name="日期占位符 7"/>
          <p:cNvSpPr/>
          <p:nvPr>
            <p:ph type="dt" sz="half" idx="10"/>
          </p:nvPr>
        </p:nvSpPr>
        <p:spPr/>
        <p:txBody>
          <a:bodyPr/>
          <a:p>
            <a:fld id="{CD4743A2-7DB7-4238-BFFE-B09A273A1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78" name="页脚占位符 8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79" name="灯片编号占位符 9"/>
          <p:cNvSpPr/>
          <p:nvPr>
            <p:ph type="sldNum" sz="quarter" idx="12"/>
          </p:nvPr>
        </p:nvSpPr>
        <p:spPr/>
        <p:txBody>
          <a:bodyPr/>
          <a:p>
            <a:fld id="{C1EAD11F-2461-44A0-8B35-A2A14E3B1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8" name="日期占位符 1"/>
          <p:cNvSpPr/>
          <p:nvPr>
            <p:ph type="dt" sz="half" idx="10"/>
          </p:nvPr>
        </p:nvSpPr>
        <p:spPr/>
        <p:txBody>
          <a:bodyPr/>
          <a:p>
            <a:fld id="{CD4743A2-7DB7-4238-BFFE-B09A273A1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69" name="页脚占位符 2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70" name="灯片编号占位符 3"/>
          <p:cNvSpPr/>
          <p:nvPr>
            <p:ph type="sldNum" sz="quarter" idx="12"/>
          </p:nvPr>
        </p:nvSpPr>
        <p:spPr/>
        <p:txBody>
          <a:bodyPr/>
          <a:p>
            <a:fld id="{C1EAD11F-2461-44A0-8B35-A2A14E3B1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4" name="KSO_BT1"/>
          <p:cNvSpPr/>
          <p:nvPr>
            <p:ph type="title"/>
          </p:nvPr>
        </p:nvSpPr>
        <p:spPr>
          <a:xfrm>
            <a:off x="934643" y="457200"/>
            <a:ext cx="7776631" cy="11049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95" name="KSO_BC1"/>
          <p:cNvSpPr/>
          <p:nvPr>
            <p:ph type="pic" idx="1"/>
          </p:nvPr>
        </p:nvSpPr>
        <p:spPr>
          <a:xfrm>
            <a:off x="4082125" y="2049463"/>
            <a:ext cx="4629150" cy="381158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1048696" name="KSO_BC2"/>
          <p:cNvSpPr/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048697" name="KSO_FD"/>
          <p:cNvSpPr/>
          <p:nvPr>
            <p:ph type="dt" sz="half" idx="10"/>
          </p:nvPr>
        </p:nvSpPr>
        <p:spPr/>
        <p:txBody>
          <a:bodyPr/>
          <a:p>
            <a:fld id="{769D4048-9D16-433F-BB28-6D6BD52661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98" name="KSO_FT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99" name="KSO_FN"/>
          <p:cNvSpPr/>
          <p:nvPr>
            <p:ph type="sldNum" sz="quarter" idx="12"/>
          </p:nvPr>
        </p:nvSpPr>
        <p:spPr/>
        <p:txBody>
          <a:bodyPr/>
          <a:p>
            <a:fld id="{8C07D885-62FE-4A8A-9FAD-BB05011B13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3" name="KSO_BT1"/>
          <p:cNvSpPr/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64" name="KSO_BC1"/>
          <p:cNvSpPr/>
          <p:nvPr>
            <p:ph type="body" orient="vert" idx="1"/>
          </p:nvPr>
        </p:nvSpPr>
        <p:spPr>
          <a:xfrm>
            <a:off x="1585381" y="365125"/>
            <a:ext cx="5949952" cy="5811838"/>
          </a:xfrm>
        </p:spPr>
        <p:txBody>
          <a:bodyPr vert="eaVert"/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1048665" name="KSO_FD"/>
          <p:cNvSpPr/>
          <p:nvPr>
            <p:ph type="dt" sz="half" idx="10"/>
          </p:nvPr>
        </p:nvSpPr>
        <p:spPr/>
        <p:txBody>
          <a:bodyPr/>
          <a:p>
            <a:fld id="{DE6D5D78-0A6C-4B21-8854-5ED5A2501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66" name="KSO_FT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67" name="KSO_FN"/>
          <p:cNvSpPr/>
          <p:nvPr>
            <p:ph type="sldNum" sz="quarter" idx="12"/>
          </p:nvPr>
        </p:nvSpPr>
        <p:spPr/>
        <p:txBody>
          <a:bodyPr/>
          <a:p>
            <a:fld id="{AA574E65-1148-40A4-BDAF-04AAE88EDE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KSO_BT1"/>
          <p:cNvSpPr/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048614" name="KSO_BC1"/>
          <p:cNvSpPr/>
          <p:nvPr>
            <p:ph idx="1"/>
          </p:nvPr>
        </p:nvSpPr>
        <p:spPr>
          <a:xfrm>
            <a:off x="1105200" y="1771200"/>
            <a:ext cx="6937200" cy="43812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1048615" name="日期占位符 3"/>
          <p:cNvSpPr/>
          <p:nvPr>
            <p:ph type="dt" sz="half" idx="10"/>
          </p:nvPr>
        </p:nvSpPr>
        <p:spPr/>
        <p:txBody>
          <a:bodyPr/>
          <a:p>
            <a:fld id="{CD4743A2-7DB7-4238-BFFE-B09A273A1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16" name="页脚占位符 4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17" name="灯片编号占位符 5"/>
          <p:cNvSpPr/>
          <p:nvPr>
            <p:ph type="sldNum" sz="quarter" idx="12"/>
          </p:nvPr>
        </p:nvSpPr>
        <p:spPr/>
        <p:txBody>
          <a:bodyPr/>
          <a:p>
            <a:fld id="{C1EAD11F-2461-44A0-8B35-A2A14E3B1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5" name="内容占位符 2"/>
          <p:cNvSpPr/>
          <p:nvPr>
            <p:ph idx="1"/>
          </p:nvPr>
        </p:nvSpPr>
        <p:spPr>
          <a:xfrm>
            <a:off x="628200" y="390145"/>
            <a:ext cx="7887600" cy="582893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048686" name="日期占位符 3"/>
          <p:cNvSpPr/>
          <p:nvPr>
            <p:ph type="dt" sz="half" idx="10"/>
          </p:nvPr>
        </p:nvSpPr>
        <p:spPr/>
        <p:txBody>
          <a:bodyPr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87" name="页脚占位符 4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88" name="灯片编号占位符 5"/>
          <p:cNvSpPr/>
          <p:nvPr>
            <p:ph type="sldNum" sz="quarter" idx="12"/>
          </p:nvPr>
        </p:nvSpPr>
        <p:spPr/>
        <p:txBody>
          <a:bodyPr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节标题"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图片 6"/>
          <p:cNvPicPr>
            <a:picLocks noChangeAspect="1"/>
          </p:cNvPicPr>
          <p:nvPr/>
        </p:nvPicPr>
        <p:blipFill rotWithShape="1">
          <a:blip r:embed="rId2"/>
          <a:srcRect l="183" t="13470" r="13391" b="1260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2097160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9741" y="2603138"/>
            <a:ext cx="1018557" cy="1026303"/>
          </a:xfrm>
          <a:prstGeom prst="rect">
            <a:avLst/>
          </a:prstGeom>
          <a:effectLst>
            <a:outerShdw dist="38100" dir="2700000" algn="tl" rotWithShape="0">
              <a:prstClr val="black">
                <a:alpha val="14000"/>
              </a:prstClr>
            </a:outerShdw>
          </a:effectLst>
        </p:spPr>
      </p:pic>
      <p:sp>
        <p:nvSpPr>
          <p:cNvPr id="1048640" name="KSO_ST1"/>
          <p:cNvSpPr/>
          <p:nvPr>
            <p:ph type="title" hasCustomPrompt="1"/>
          </p:nvPr>
        </p:nvSpPr>
        <p:spPr>
          <a:xfrm>
            <a:off x="3378300" y="2424251"/>
            <a:ext cx="4758147" cy="89834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1048641" name="KSO_ST2"/>
          <p:cNvSpPr/>
          <p:nvPr>
            <p:ph type="body" idx="1"/>
          </p:nvPr>
        </p:nvSpPr>
        <p:spPr>
          <a:xfrm>
            <a:off x="3378299" y="3286523"/>
            <a:ext cx="4758147" cy="387258"/>
          </a:xfrm>
          <a:prstGeom prst="rect">
            <a:avLst/>
          </a:prstGeom>
          <a:ln>
            <a:noFill/>
          </a:ln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1048642" name="日期占位符 3"/>
          <p:cNvSpPr/>
          <p:nvPr>
            <p:ph type="dt" sz="half" idx="10"/>
          </p:nvPr>
        </p:nvSpPr>
        <p:spPr/>
        <p:txBody>
          <a:bodyPr/>
          <a:p>
            <a:fld id="{CD4743A2-7DB7-4238-BFFE-B09A273A1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43" name="页脚占位符 4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44" name="灯片编号占位符 5"/>
          <p:cNvSpPr/>
          <p:nvPr>
            <p:ph type="sldNum" sz="quarter" idx="12"/>
          </p:nvPr>
        </p:nvSpPr>
        <p:spPr/>
        <p:txBody>
          <a:bodyPr/>
          <a:p>
            <a:fld id="{C1EAD11F-2461-44A0-8B35-A2A14E3B1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KSO_BT1"/>
          <p:cNvSpPr/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048608" name="KSO_BC1"/>
          <p:cNvSpPr/>
          <p:nvPr>
            <p:ph sz="half" idx="1"/>
          </p:nvPr>
        </p:nvSpPr>
        <p:spPr>
          <a:xfrm>
            <a:off x="1026000" y="2253600"/>
            <a:ext cx="3182400" cy="36144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1048609" name="KSO_BC2"/>
          <p:cNvSpPr/>
          <p:nvPr>
            <p:ph sz="half" idx="2"/>
          </p:nvPr>
        </p:nvSpPr>
        <p:spPr>
          <a:xfrm>
            <a:off x="4924800" y="2253600"/>
            <a:ext cx="3182400" cy="36144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1048610" name="日期占位符 4"/>
          <p:cNvSpPr/>
          <p:nvPr>
            <p:ph type="dt" sz="half" idx="10"/>
          </p:nvPr>
        </p:nvSpPr>
        <p:spPr/>
        <p:txBody>
          <a:bodyPr/>
          <a:p>
            <a:fld id="{CD4743A2-7DB7-4238-BFFE-B09A273A1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11" name="页脚占位符 5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12" name="灯片编号占位符 6"/>
          <p:cNvSpPr/>
          <p:nvPr>
            <p:ph type="sldNum" sz="quarter" idx="12"/>
          </p:nvPr>
        </p:nvSpPr>
        <p:spPr/>
        <p:txBody>
          <a:bodyPr/>
          <a:p>
            <a:fld id="{C1EAD11F-2461-44A0-8B35-A2A14E3B1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KSO_BT1"/>
          <p:cNvSpPr/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19" name="Text Placeholder 2"/>
          <p:cNvSpPr/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20" name="KSO_BC1"/>
          <p:cNvSpPr/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/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1048621" name="Text Placeholder 4"/>
          <p:cNvSpPr/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22" name="KSO_BC2"/>
          <p:cNvSpPr/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/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1048623" name="日期占位符 9"/>
          <p:cNvSpPr/>
          <p:nvPr>
            <p:ph type="dt" sz="half" idx="10"/>
          </p:nvPr>
        </p:nvSpPr>
        <p:spPr/>
        <p:txBody>
          <a:bodyPr/>
          <a:p>
            <a:fld id="{CD4743A2-7DB7-4238-BFFE-B09A273A1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24" name="页脚占位符 10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25" name="灯片编号占位符 11"/>
          <p:cNvSpPr/>
          <p:nvPr>
            <p:ph type="sldNum" sz="quarter" idx="12"/>
          </p:nvPr>
        </p:nvSpPr>
        <p:spPr/>
        <p:txBody>
          <a:bodyPr/>
          <a:p>
            <a:fld id="{C1EAD11F-2461-44A0-8B35-A2A14E3B1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任意多边形 2"/>
          <p:cNvSpPr/>
          <p:nvPr>
            <p:custDataLst>
              <p:tags r:id="rId2"/>
            </p:custDataLst>
          </p:nvPr>
        </p:nvSpPr>
        <p:spPr>
          <a:xfrm>
            <a:off x="6134100" y="2019300"/>
            <a:ext cx="3009900" cy="3028950"/>
          </a:xfrm>
          <a:custGeom>
            <a:avLst/>
            <a:gdLst>
              <a:gd name="connsiteX0" fmla="*/ 2997200 w 2997200"/>
              <a:gd name="connsiteY0" fmla="*/ 0 h 3028950"/>
              <a:gd name="connsiteX1" fmla="*/ 2997200 w 2997200"/>
              <a:gd name="connsiteY1" fmla="*/ 2540000 h 3028950"/>
              <a:gd name="connsiteX2" fmla="*/ 0 w 2997200"/>
              <a:gd name="connsiteY2" fmla="*/ 3028950 h 3028950"/>
              <a:gd name="connsiteX3" fmla="*/ 1676400 w 2997200"/>
              <a:gd name="connsiteY3" fmla="*/ 2362200 h 3028950"/>
              <a:gd name="connsiteX4" fmla="*/ 1536700 w 2997200"/>
              <a:gd name="connsiteY4" fmla="*/ 1460500 h 3028950"/>
              <a:gd name="connsiteX5" fmla="*/ 2997200 w 2997200"/>
              <a:gd name="connsiteY5" fmla="*/ 0 h 3028950"/>
              <a:gd name="connsiteX0-1" fmla="*/ 2997200 w 2997200"/>
              <a:gd name="connsiteY0-2" fmla="*/ 0 h 3028950"/>
              <a:gd name="connsiteX1-3" fmla="*/ 2997200 w 2997200"/>
              <a:gd name="connsiteY1-4" fmla="*/ 2540000 h 3028950"/>
              <a:gd name="connsiteX2-5" fmla="*/ 0 w 2997200"/>
              <a:gd name="connsiteY2-6" fmla="*/ 3028950 h 3028950"/>
              <a:gd name="connsiteX3-7" fmla="*/ 1644650 w 2997200"/>
              <a:gd name="connsiteY3-8" fmla="*/ 2362200 h 3028950"/>
              <a:gd name="connsiteX4-9" fmla="*/ 1536700 w 2997200"/>
              <a:gd name="connsiteY4-10" fmla="*/ 1460500 h 3028950"/>
              <a:gd name="connsiteX5-11" fmla="*/ 2997200 w 2997200"/>
              <a:gd name="connsiteY5-12" fmla="*/ 0 h 3028950"/>
              <a:gd name="connsiteX0-13" fmla="*/ 3009900 w 3009900"/>
              <a:gd name="connsiteY0-14" fmla="*/ 0 h 3028950"/>
              <a:gd name="connsiteX1-15" fmla="*/ 3009900 w 3009900"/>
              <a:gd name="connsiteY1-16" fmla="*/ 2540000 h 3028950"/>
              <a:gd name="connsiteX2-17" fmla="*/ 0 w 3009900"/>
              <a:gd name="connsiteY2-18" fmla="*/ 3028950 h 3028950"/>
              <a:gd name="connsiteX3-19" fmla="*/ 1657350 w 3009900"/>
              <a:gd name="connsiteY3-20" fmla="*/ 2362200 h 3028950"/>
              <a:gd name="connsiteX4-21" fmla="*/ 1549400 w 3009900"/>
              <a:gd name="connsiteY4-22" fmla="*/ 1460500 h 3028950"/>
              <a:gd name="connsiteX5-23" fmla="*/ 3009900 w 3009900"/>
              <a:gd name="connsiteY5-24" fmla="*/ 0 h 3028950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3009900" h="3028950">
                <a:moveTo>
                  <a:pt x="3009900" y="0"/>
                </a:moveTo>
                <a:lnTo>
                  <a:pt x="3009900" y="2540000"/>
                </a:lnTo>
                <a:lnTo>
                  <a:pt x="0" y="3028950"/>
                </a:lnTo>
                <a:lnTo>
                  <a:pt x="1657350" y="2362200"/>
                </a:lnTo>
                <a:lnTo>
                  <a:pt x="1549400" y="1460500"/>
                </a:lnTo>
                <a:lnTo>
                  <a:pt x="30099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accent1"/>
              </a:solidFill>
              <a:ea typeface="黑体" pitchFamily="49" charset="-122"/>
            </a:endParaRPr>
          </a:p>
        </p:txBody>
      </p:sp>
      <p:sp>
        <p:nvSpPr>
          <p:cNvPr id="1048627" name="任意多边形 3"/>
          <p:cNvSpPr/>
          <p:nvPr>
            <p:custDataLst>
              <p:tags r:id="rId3"/>
            </p:custDataLst>
          </p:nvPr>
        </p:nvSpPr>
        <p:spPr>
          <a:xfrm>
            <a:off x="6140450" y="4381500"/>
            <a:ext cx="1668463" cy="666750"/>
          </a:xfrm>
          <a:custGeom>
            <a:avLst/>
            <a:gdLst>
              <a:gd name="connsiteX0" fmla="*/ 0 w 1670050"/>
              <a:gd name="connsiteY0" fmla="*/ 666750 h 666750"/>
              <a:gd name="connsiteX1" fmla="*/ 139700 w 1670050"/>
              <a:gd name="connsiteY1" fmla="*/ 0 h 666750"/>
              <a:gd name="connsiteX2" fmla="*/ 1670050 w 1670050"/>
              <a:gd name="connsiteY2" fmla="*/ 12700 h 666750"/>
              <a:gd name="connsiteX3" fmla="*/ 0 w 1670050"/>
              <a:gd name="connsiteY3" fmla="*/ 666750 h 666750"/>
              <a:gd name="connsiteX0-1" fmla="*/ 0 w 1676400"/>
              <a:gd name="connsiteY0-2" fmla="*/ 666750 h 666750"/>
              <a:gd name="connsiteX1-3" fmla="*/ 139700 w 1676400"/>
              <a:gd name="connsiteY1-4" fmla="*/ 0 h 666750"/>
              <a:gd name="connsiteX2-5" fmla="*/ 1676400 w 1676400"/>
              <a:gd name="connsiteY2-6" fmla="*/ 38100 h 666750"/>
              <a:gd name="connsiteX3-7" fmla="*/ 0 w 1676400"/>
              <a:gd name="connsiteY3-8" fmla="*/ 666750 h 666750"/>
              <a:gd name="connsiteX0-9" fmla="*/ 0 w 1668780"/>
              <a:gd name="connsiteY0-10" fmla="*/ 666750 h 666750"/>
              <a:gd name="connsiteX1-11" fmla="*/ 139700 w 1668780"/>
              <a:gd name="connsiteY1-12" fmla="*/ 0 h 666750"/>
              <a:gd name="connsiteX2-13" fmla="*/ 1668780 w 1668780"/>
              <a:gd name="connsiteY2-14" fmla="*/ 22860 h 666750"/>
              <a:gd name="connsiteX3-15" fmla="*/ 0 w 1668780"/>
              <a:gd name="connsiteY3-16" fmla="*/ 666750 h 666750"/>
            </a:gdLst>
            <a:ahLst/>
            <a:cxnLst>
              <a:cxn ang="0">
                <a:pos x="connsiteX0-9" y="connsiteY0-10"/>
              </a:cxn>
              <a:cxn ang="0">
                <a:pos x="connsiteX1-11" y="connsiteY1-12"/>
              </a:cxn>
              <a:cxn ang="0">
                <a:pos x="connsiteX2-13" y="connsiteY2-14"/>
              </a:cxn>
              <a:cxn ang="0">
                <a:pos x="connsiteX3-15" y="connsiteY3-16"/>
              </a:cxn>
            </a:cxnLst>
            <a:rect l="l" t="t" r="r" b="b"/>
            <a:pathLst>
              <a:path w="1668780" h="666750">
                <a:moveTo>
                  <a:pt x="0" y="666750"/>
                </a:moveTo>
                <a:lnTo>
                  <a:pt x="139700" y="0"/>
                </a:lnTo>
                <a:lnTo>
                  <a:pt x="1668780" y="22860"/>
                </a:lnTo>
                <a:lnTo>
                  <a:pt x="0" y="66675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ea typeface="黑体" pitchFamily="49" charset="-122"/>
            </a:endParaRPr>
          </a:p>
        </p:txBody>
      </p:sp>
      <p:sp>
        <p:nvSpPr>
          <p:cNvPr id="1048628" name="任意多边形 4"/>
          <p:cNvSpPr/>
          <p:nvPr>
            <p:custDataLst>
              <p:tags r:id="rId4"/>
            </p:custDataLst>
          </p:nvPr>
        </p:nvSpPr>
        <p:spPr>
          <a:xfrm>
            <a:off x="1408113" y="2171700"/>
            <a:ext cx="6402387" cy="2239963"/>
          </a:xfrm>
          <a:custGeom>
            <a:avLst/>
            <a:gdLst>
              <a:gd name="connsiteX0" fmla="*/ 899160 w 6408420"/>
              <a:gd name="connsiteY0" fmla="*/ 0 h 2240280"/>
              <a:gd name="connsiteX1" fmla="*/ 6134100 w 6408420"/>
              <a:gd name="connsiteY1" fmla="*/ 15240 h 2240280"/>
              <a:gd name="connsiteX2" fmla="*/ 6408420 w 6408420"/>
              <a:gd name="connsiteY2" fmla="*/ 2240280 h 2240280"/>
              <a:gd name="connsiteX3" fmla="*/ 0 w 6408420"/>
              <a:gd name="connsiteY3" fmla="*/ 2240280 h 2240280"/>
              <a:gd name="connsiteX4" fmla="*/ 1013460 w 6408420"/>
              <a:gd name="connsiteY4" fmla="*/ 2095500 h 2240280"/>
              <a:gd name="connsiteX5" fmla="*/ 899160 w 6408420"/>
              <a:gd name="connsiteY5" fmla="*/ 0 h 2240280"/>
              <a:gd name="connsiteX0-1" fmla="*/ 892810 w 6402070"/>
              <a:gd name="connsiteY0-2" fmla="*/ 0 h 2240280"/>
              <a:gd name="connsiteX1-3" fmla="*/ 6127750 w 6402070"/>
              <a:gd name="connsiteY1-4" fmla="*/ 15240 h 2240280"/>
              <a:gd name="connsiteX2-5" fmla="*/ 6402070 w 6402070"/>
              <a:gd name="connsiteY2-6" fmla="*/ 2240280 h 2240280"/>
              <a:gd name="connsiteX3-7" fmla="*/ 0 w 6402070"/>
              <a:gd name="connsiteY3-8" fmla="*/ 2227580 h 2240280"/>
              <a:gd name="connsiteX4-9" fmla="*/ 1007110 w 6402070"/>
              <a:gd name="connsiteY4-10" fmla="*/ 2095500 h 2240280"/>
              <a:gd name="connsiteX5-11" fmla="*/ 892810 w 6402070"/>
              <a:gd name="connsiteY5-12" fmla="*/ 0 h 2240280"/>
              <a:gd name="connsiteX0-13" fmla="*/ 892810 w 6402070"/>
              <a:gd name="connsiteY0-14" fmla="*/ 0 h 2240280"/>
              <a:gd name="connsiteX1-15" fmla="*/ 6127750 w 6402070"/>
              <a:gd name="connsiteY1-16" fmla="*/ 15240 h 2240280"/>
              <a:gd name="connsiteX2-17" fmla="*/ 6402070 w 6402070"/>
              <a:gd name="connsiteY2-18" fmla="*/ 2240280 h 2240280"/>
              <a:gd name="connsiteX3-19" fmla="*/ 0 w 6402070"/>
              <a:gd name="connsiteY3-20" fmla="*/ 2227580 h 2240280"/>
              <a:gd name="connsiteX4-21" fmla="*/ 988060 w 6402070"/>
              <a:gd name="connsiteY4-22" fmla="*/ 2051050 h 2240280"/>
              <a:gd name="connsiteX5-23" fmla="*/ 892810 w 6402070"/>
              <a:gd name="connsiteY5-24" fmla="*/ 0 h 2240280"/>
            </a:gdLst>
            <a:ahLst/>
            <a:cxnLst>
              <a:cxn ang="0">
                <a:pos x="connsiteX0-13" y="connsiteY0-14"/>
              </a:cxn>
              <a:cxn ang="0">
                <a:pos x="connsiteX1-15" y="connsiteY1-16"/>
              </a:cxn>
              <a:cxn ang="0">
                <a:pos x="connsiteX2-17" y="connsiteY2-18"/>
              </a:cxn>
              <a:cxn ang="0">
                <a:pos x="connsiteX3-19" y="connsiteY3-20"/>
              </a:cxn>
              <a:cxn ang="0">
                <a:pos x="connsiteX4-21" y="connsiteY4-22"/>
              </a:cxn>
              <a:cxn ang="0">
                <a:pos x="connsiteX5-23" y="connsiteY5-24"/>
              </a:cxn>
            </a:cxnLst>
            <a:rect l="l" t="t" r="r" b="b"/>
            <a:pathLst>
              <a:path w="6402070" h="2240280">
                <a:moveTo>
                  <a:pt x="892810" y="0"/>
                </a:moveTo>
                <a:lnTo>
                  <a:pt x="6127750" y="15240"/>
                </a:lnTo>
                <a:lnTo>
                  <a:pt x="6402070" y="2240280"/>
                </a:lnTo>
                <a:lnTo>
                  <a:pt x="0" y="2227580"/>
                </a:lnTo>
                <a:lnTo>
                  <a:pt x="988060" y="2051050"/>
                </a:lnTo>
                <a:lnTo>
                  <a:pt x="8928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" dist="254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accent1"/>
              </a:solidFill>
              <a:ea typeface="黑体" pitchFamily="49" charset="-122"/>
            </a:endParaRPr>
          </a:p>
        </p:txBody>
      </p:sp>
      <p:sp>
        <p:nvSpPr>
          <p:cNvPr id="1048629" name="任意多边形 5"/>
          <p:cNvSpPr/>
          <p:nvPr>
            <p:custDataLst>
              <p:tags r:id="rId5"/>
            </p:custDataLst>
          </p:nvPr>
        </p:nvSpPr>
        <p:spPr>
          <a:xfrm>
            <a:off x="1393825" y="4179888"/>
            <a:ext cx="1017588" cy="217487"/>
          </a:xfrm>
          <a:custGeom>
            <a:avLst/>
            <a:gdLst>
              <a:gd name="connsiteX0" fmla="*/ 0 w 1010195"/>
              <a:gd name="connsiteY0" fmla="*/ 0 h 217714"/>
              <a:gd name="connsiteX1" fmla="*/ 8709 w 1010195"/>
              <a:gd name="connsiteY1" fmla="*/ 217714 h 217714"/>
              <a:gd name="connsiteX2" fmla="*/ 1010195 w 1010195"/>
              <a:gd name="connsiteY2" fmla="*/ 87086 h 217714"/>
              <a:gd name="connsiteX3" fmla="*/ 0 w 1010195"/>
              <a:gd name="connsiteY3" fmla="*/ 0 h 217714"/>
              <a:gd name="connsiteX0-1" fmla="*/ 0 w 1017338"/>
              <a:gd name="connsiteY0-2" fmla="*/ 0 h 217714"/>
              <a:gd name="connsiteX1-3" fmla="*/ 8709 w 1017338"/>
              <a:gd name="connsiteY1-4" fmla="*/ 217714 h 217714"/>
              <a:gd name="connsiteX2-5" fmla="*/ 1017338 w 1017338"/>
              <a:gd name="connsiteY2-6" fmla="*/ 87086 h 217714"/>
              <a:gd name="connsiteX3-7" fmla="*/ 0 w 1017338"/>
              <a:gd name="connsiteY3-8" fmla="*/ 0 h 2177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17338" h="217714">
                <a:moveTo>
                  <a:pt x="0" y="0"/>
                </a:moveTo>
                <a:lnTo>
                  <a:pt x="8709" y="217714"/>
                </a:lnTo>
                <a:lnTo>
                  <a:pt x="1017338" y="8708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55000" lnSpcReduction="20000"/>
          </a:bodyPr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ea typeface="黑体" pitchFamily="49" charset="-122"/>
            </a:endParaRPr>
          </a:p>
        </p:txBody>
      </p:sp>
      <p:sp>
        <p:nvSpPr>
          <p:cNvPr id="1048630" name="任意多边形 6"/>
          <p:cNvSpPr/>
          <p:nvPr>
            <p:custDataLst>
              <p:tags r:id="rId6"/>
            </p:custDataLst>
          </p:nvPr>
        </p:nvSpPr>
        <p:spPr>
          <a:xfrm>
            <a:off x="-25400" y="1866900"/>
            <a:ext cx="2438400" cy="2400300"/>
          </a:xfrm>
          <a:custGeom>
            <a:avLst/>
            <a:gdLst>
              <a:gd name="connsiteX0" fmla="*/ 0 w 2438400"/>
              <a:gd name="connsiteY0" fmla="*/ 0 h 2400300"/>
              <a:gd name="connsiteX1" fmla="*/ 2413000 w 2438400"/>
              <a:gd name="connsiteY1" fmla="*/ 139700 h 2400300"/>
              <a:gd name="connsiteX2" fmla="*/ 2438400 w 2438400"/>
              <a:gd name="connsiteY2" fmla="*/ 2400300 h 2400300"/>
              <a:gd name="connsiteX3" fmla="*/ 12700 w 2438400"/>
              <a:gd name="connsiteY3" fmla="*/ 2222500 h 2400300"/>
              <a:gd name="connsiteX4" fmla="*/ 0 w 2438400"/>
              <a:gd name="connsiteY4" fmla="*/ 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8400" h="2400300">
                <a:moveTo>
                  <a:pt x="0" y="0"/>
                </a:moveTo>
                <a:lnTo>
                  <a:pt x="2413000" y="139700"/>
                </a:lnTo>
                <a:lnTo>
                  <a:pt x="2438400" y="2400300"/>
                </a:lnTo>
                <a:lnTo>
                  <a:pt x="12700" y="2222500"/>
                </a:lnTo>
                <a:cubicBezTo>
                  <a:pt x="8467" y="1485900"/>
                  <a:pt x="4233" y="74930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" dist="127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accent1"/>
              </a:solidFill>
              <a:ea typeface="黑体" pitchFamily="49" charset="-122"/>
            </a:endParaRPr>
          </a:p>
        </p:txBody>
      </p:sp>
      <p:sp>
        <p:nvSpPr>
          <p:cNvPr id="1048631" name="KSO_BT1"/>
          <p:cNvSpPr/>
          <p:nvPr>
            <p:ph type="title"/>
          </p:nvPr>
        </p:nvSpPr>
        <p:spPr>
          <a:xfrm>
            <a:off x="2412000" y="2332800"/>
            <a:ext cx="5151600" cy="1936800"/>
          </a:xfrm>
        </p:spPr>
        <p:txBody>
          <a:bodyPr>
            <a:normAutofit/>
          </a:bodyPr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单击此处编辑标题</a:t>
            </a:r>
            <a:endParaRPr lang="en-US" dirty="0"/>
          </a:p>
        </p:txBody>
      </p:sp>
      <p:sp>
        <p:nvSpPr>
          <p:cNvPr id="1048632" name="日期占位符 7"/>
          <p:cNvSpPr/>
          <p:nvPr>
            <p:ph type="dt" sz="half" idx="10"/>
          </p:nvPr>
        </p:nvSpPr>
        <p:spPr/>
        <p:txBody>
          <a:bodyPr/>
          <a:p>
            <a:fld id="{CD4743A2-7DB7-4238-BFFE-B09A273A1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33" name="页脚占位符 8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34" name="灯片编号占位符 9"/>
          <p:cNvSpPr/>
          <p:nvPr>
            <p:ph type="sldNum" sz="quarter" idx="12"/>
          </p:nvPr>
        </p:nvSpPr>
        <p:spPr/>
        <p:txBody>
          <a:bodyPr/>
          <a:p>
            <a:fld id="{C1EAD11F-2461-44A0-8B35-A2A14E3B1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日期占位符 1"/>
          <p:cNvSpPr/>
          <p:nvPr>
            <p:ph type="dt" sz="half" idx="10"/>
          </p:nvPr>
        </p:nvSpPr>
        <p:spPr/>
        <p:txBody>
          <a:bodyPr/>
          <a:p>
            <a:fld id="{CD4743A2-7DB7-4238-BFFE-B09A273A1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05" name="页脚占位符 2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06" name="灯片编号占位符 3"/>
          <p:cNvSpPr/>
          <p:nvPr>
            <p:ph type="sldNum" sz="quarter" idx="12"/>
          </p:nvPr>
        </p:nvSpPr>
        <p:spPr/>
        <p:txBody>
          <a:bodyPr/>
          <a:p>
            <a:fld id="{C1EAD11F-2461-44A0-8B35-A2A14E3B1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KSO_BT1"/>
          <p:cNvSpPr/>
          <p:nvPr>
            <p:ph type="title"/>
          </p:nvPr>
        </p:nvSpPr>
        <p:spPr>
          <a:xfrm>
            <a:off x="934643" y="457200"/>
            <a:ext cx="7776631" cy="11049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50" name="KSO_BC1"/>
          <p:cNvSpPr/>
          <p:nvPr>
            <p:ph type="pic" idx="1"/>
          </p:nvPr>
        </p:nvSpPr>
        <p:spPr>
          <a:xfrm>
            <a:off x="4082125" y="2049463"/>
            <a:ext cx="4629150" cy="381158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1048651" name="KSO_BC2"/>
          <p:cNvSpPr/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048652" name="KSO_FD"/>
          <p:cNvSpPr/>
          <p:nvPr>
            <p:ph type="dt" sz="half" idx="10"/>
          </p:nvPr>
        </p:nvSpPr>
        <p:spPr/>
        <p:txBody>
          <a:bodyPr/>
          <a:p>
            <a:fld id="{769D4048-9D16-433F-BB28-6D6BD52661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53" name="KSO_FT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54" name="KSO_FN"/>
          <p:cNvSpPr/>
          <p:nvPr>
            <p:ph type="sldNum" sz="quarter" idx="12"/>
          </p:nvPr>
        </p:nvSpPr>
        <p:spPr/>
        <p:txBody>
          <a:bodyPr/>
          <a:p>
            <a:fld id="{8C07D885-62FE-4A8A-9FAD-BB05011B13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KSO_BT1"/>
          <p:cNvSpPr/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36" name="KSO_BC1"/>
          <p:cNvSpPr/>
          <p:nvPr>
            <p:ph type="body" orient="vert" idx="1"/>
          </p:nvPr>
        </p:nvSpPr>
        <p:spPr>
          <a:xfrm>
            <a:off x="1585381" y="365125"/>
            <a:ext cx="5949952" cy="5811838"/>
          </a:xfrm>
        </p:spPr>
        <p:txBody>
          <a:bodyPr vert="eaVert"/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1048637" name="KSO_FD"/>
          <p:cNvSpPr/>
          <p:nvPr>
            <p:ph type="dt" sz="half" idx="10"/>
          </p:nvPr>
        </p:nvSpPr>
        <p:spPr/>
        <p:txBody>
          <a:bodyPr/>
          <a:p>
            <a:fld id="{DE6D5D78-0A6C-4B21-8854-5ED5A2501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38" name="KSO_FT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39" name="KSO_FN"/>
          <p:cNvSpPr/>
          <p:nvPr>
            <p:ph type="sldNum" sz="quarter" idx="12"/>
          </p:nvPr>
        </p:nvSpPr>
        <p:spPr/>
        <p:txBody>
          <a:bodyPr/>
          <a:p>
            <a:fld id="{AA574E65-1148-40A4-BDAF-04AAE88EDE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6"/>
          <p:cNvPicPr>
            <a:picLocks noChangeAspect="1"/>
          </p:cNvPicPr>
          <p:nvPr/>
        </p:nvPicPr>
        <p:blipFill rotWithShape="1">
          <a:blip r:embed="rId11"/>
          <a:srcRect r="-18" b="1260"/>
          <a:stretch>
            <a:fillRect/>
          </a:stretch>
        </p:blipFill>
        <p:spPr>
          <a:xfrm>
            <a:off x="2273" y="-2449"/>
            <a:ext cx="9141727" cy="6860449"/>
          </a:xfrm>
          <a:prstGeom prst="rect">
            <a:avLst/>
          </a:prstGeom>
        </p:spPr>
      </p:pic>
      <p:sp>
        <p:nvSpPr>
          <p:cNvPr id="1048576" name="KSO_BT1"/>
          <p:cNvSpPr/>
          <p:nvPr>
            <p:ph type="title"/>
          </p:nvPr>
        </p:nvSpPr>
        <p:spPr>
          <a:xfrm>
            <a:off x="2102069" y="158745"/>
            <a:ext cx="6413280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p>
            <a:pPr lvl="0"/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048577" name="KSO_BC1"/>
          <p:cNvSpPr/>
          <p:nvPr>
            <p:ph type="body" idx="1"/>
          </p:nvPr>
        </p:nvSpPr>
        <p:spPr>
          <a:xfrm>
            <a:off x="628650" y="1240926"/>
            <a:ext cx="7886699" cy="50002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1048578" name="KSO_FD"/>
          <p:cNvSpPr/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charset="0"/>
                <a:ea typeface="黑体" pitchFamily="49" charset="-122"/>
              </a:defRPr>
            </a:lvl1pPr>
          </a:lstStyle>
          <a:p>
            <a:fld id="{CD4743A2-7DB7-4238-BFFE-B09A273A1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79" name="KSO_FT"/>
          <p:cNvSpPr/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charset="0"/>
                <a:ea typeface="黑体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048580" name="KSO_FN"/>
          <p:cNvSpPr/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charset="0"/>
                <a:ea typeface="黑体" pitchFamily="49" charset="-122"/>
              </a:defRPr>
            </a:lvl1pPr>
          </a:lstStyle>
          <a:p>
            <a:fld id="{C1EAD11F-2461-44A0-8B35-A2A14E3B16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altLang="en-US" sz="3200" b="1" i="0" kern="1200" baseline="0" dirty="0"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0" scaled="1"/>
          </a:gradFill>
          <a:latin typeface="Arial" charset="0"/>
          <a:ea typeface="黑体" pitchFamily="49" charset="-122"/>
          <a:cs typeface="+mj-cs"/>
        </a:defRPr>
      </a:lvl1pPr>
    </p:titleStyle>
    <p:bodyStyle>
      <a:lvl1pPr marL="357505" indent="-357505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rgbClr val="963B22"/>
        </a:buClr>
        <a:buSzPct val="70000"/>
        <a:buFont typeface="Wingdings" charset="2"/>
        <a:buChar char="l"/>
        <a:defRPr sz="2400" kern="1200" baseline="0">
          <a:solidFill>
            <a:schemeClr val="tx1"/>
          </a:solidFill>
          <a:latin typeface="+mn-ea"/>
          <a:ea typeface="+mn-ea"/>
          <a:cs typeface="+mn-cs"/>
        </a:defRPr>
      </a:lvl1pPr>
      <a:lvl2pPr marL="719455" indent="-285750" algn="just" defTabSz="914400" rtl="0" eaLnBrk="1" latinLnBrk="0" hangingPunct="1">
        <a:spcBef>
          <a:spcPts val="0"/>
        </a:spcBef>
        <a:spcAft>
          <a:spcPts val="0"/>
        </a:spcAft>
        <a:buClr>
          <a:schemeClr val="tx1"/>
        </a:buClr>
        <a:buFont typeface="Arial" charset="0"/>
        <a:buChar char="•"/>
        <a:defRPr sz="20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图片 6"/>
          <p:cNvPicPr>
            <a:picLocks noChangeAspect="1"/>
          </p:cNvPicPr>
          <p:nvPr/>
        </p:nvPicPr>
        <p:blipFill rotWithShape="1">
          <a:blip r:embed="rId11"/>
          <a:srcRect r="-18" b="1260"/>
          <a:stretch>
            <a:fillRect/>
          </a:stretch>
        </p:blipFill>
        <p:spPr>
          <a:xfrm>
            <a:off x="2273" y="-2449"/>
            <a:ext cx="9141727" cy="6860449"/>
          </a:xfrm>
          <a:prstGeom prst="rect">
            <a:avLst/>
          </a:prstGeom>
        </p:spPr>
      </p:pic>
      <p:sp>
        <p:nvSpPr>
          <p:cNvPr id="1048588" name="KSO_BT1"/>
          <p:cNvSpPr/>
          <p:nvPr>
            <p:ph type="title"/>
          </p:nvPr>
        </p:nvSpPr>
        <p:spPr>
          <a:xfrm>
            <a:off x="2102069" y="158745"/>
            <a:ext cx="6413280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p>
            <a:pPr lvl="0"/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048589" name="KSO_BC1"/>
          <p:cNvSpPr/>
          <p:nvPr>
            <p:ph type="body" idx="1"/>
          </p:nvPr>
        </p:nvSpPr>
        <p:spPr>
          <a:xfrm>
            <a:off x="628650" y="1240926"/>
            <a:ext cx="7886699" cy="50002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1048590" name="KSO_FD"/>
          <p:cNvSpPr/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charset="0"/>
                <a:ea typeface="黑体" pitchFamily="49" charset="-122"/>
              </a:defRPr>
            </a:lvl1pPr>
          </a:lstStyle>
          <a:p>
            <a:fld id="{CD4743A2-7DB7-4238-BFFE-B09A273A13B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91" name="KSO_FT"/>
          <p:cNvSpPr/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charset="0"/>
                <a:ea typeface="黑体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048592" name="KSO_FN"/>
          <p:cNvSpPr/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charset="0"/>
                <a:ea typeface="黑体" pitchFamily="49" charset="-122"/>
              </a:defRPr>
            </a:lvl1pPr>
          </a:lstStyle>
          <a:p>
            <a:fld id="{C1EAD11F-2461-44A0-8B35-A2A14E3B16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altLang="en-US" sz="3200" b="1" i="0" kern="1200" baseline="0" dirty="0"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0" scaled="1"/>
          </a:gradFill>
          <a:latin typeface="Arial" charset="0"/>
          <a:ea typeface="黑体" pitchFamily="49" charset="-122"/>
          <a:cs typeface="+mj-cs"/>
        </a:defRPr>
      </a:lvl1pPr>
    </p:titleStyle>
    <p:bodyStyle>
      <a:lvl1pPr marL="357505" indent="-357505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rgbClr val="963B22"/>
        </a:buClr>
        <a:buSzPct val="70000"/>
        <a:buFont typeface="Wingdings" charset="2"/>
        <a:buChar char="l"/>
        <a:defRPr sz="2400" kern="1200" baseline="0">
          <a:solidFill>
            <a:schemeClr val="tx1"/>
          </a:solidFill>
          <a:latin typeface="+mn-ea"/>
          <a:ea typeface="+mn-ea"/>
          <a:cs typeface="+mn-cs"/>
        </a:defRPr>
      </a:lvl1pPr>
      <a:lvl2pPr marL="719455" indent="-285750" algn="just" defTabSz="914400" rtl="0" eaLnBrk="1" latinLnBrk="0" hangingPunct="1">
        <a:spcBef>
          <a:spcPts val="0"/>
        </a:spcBef>
        <a:spcAft>
          <a:spcPts val="0"/>
        </a:spcAft>
        <a:buClr>
          <a:schemeClr val="tx1"/>
        </a:buClr>
        <a:buFont typeface="Arial" charset="0"/>
        <a:buChar char="•"/>
        <a:defRPr sz="20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副标题 2"/>
          <p:cNvSpPr/>
          <p:nvPr>
            <p:ph type="subTitle" idx="1"/>
            <p:custDataLst>
              <p:tags r:id="rId1"/>
            </p:custDataLst>
          </p:nvPr>
        </p:nvSpPr>
        <p:spPr>
          <a:xfrm>
            <a:off x="3028950" y="3429000"/>
            <a:ext cx="4010025" cy="467211"/>
          </a:xfrm>
        </p:spPr>
        <p:txBody>
          <a:bodyPr>
            <a:normAutofit/>
          </a:bodyPr>
          <a:p>
            <a:r>
              <a:rPr lang="zh-CN" altLang="zh-CN" dirty="0">
                <a:latin typeface="+mn-lt"/>
              </a:rPr>
              <a:t>平山幼儿园</a:t>
            </a:r>
            <a:r>
              <a:rPr lang="en-US" altLang="zh-CN" dirty="0">
                <a:latin typeface="+mn-lt"/>
              </a:rPr>
              <a:t>   初禹彤</a:t>
            </a:r>
            <a:endParaRPr lang="en-US" altLang="zh-CN" dirty="0">
              <a:latin typeface="+mn-lt"/>
            </a:endParaRPr>
          </a:p>
        </p:txBody>
      </p:sp>
      <p:sp>
        <p:nvSpPr>
          <p:cNvPr id="1048587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3019426" y="2750151"/>
            <a:ext cx="4019550" cy="680400"/>
          </a:xfrm>
        </p:spPr>
        <p:txBody>
          <a:bodyPr rtlCol="0">
            <a:normAutofit/>
          </a:bodyPr>
          <a:p>
            <a:pPr>
              <a:spcAft>
                <a:spcPts val="0"/>
              </a:spcAft>
            </a:pPr>
            <a:r>
              <a:rPr lang="zh-CN" altLang="en-US" sz="3200" dirty="0">
                <a:latin typeface="+mj-lt"/>
                <a:ea typeface="+mj-ea"/>
              </a:rPr>
              <a:t>科学</a:t>
            </a:r>
            <a:r>
              <a:rPr lang="en-US" altLang="zh-CN" sz="3200" dirty="0">
                <a:latin typeface="+mj-lt"/>
                <a:ea typeface="+mj-ea"/>
              </a:rPr>
              <a:t>:水中</a:t>
            </a:r>
            <a:r>
              <a:rPr lang="zh-CN" altLang="en-US" sz="3200" dirty="0">
                <a:latin typeface="+mj-lt"/>
                <a:ea typeface="+mj-ea"/>
              </a:rPr>
              <a:t>开花（中班）</a:t>
            </a:r>
            <a:endParaRPr lang="zh-CN" altLang="en-US" sz="3200" dirty="0">
              <a:latin typeface="+mj-lt"/>
              <a:ea typeface="+mj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文本框 6"/>
          <p:cNvSpPr txBox="1"/>
          <p:nvPr>
            <p:custDataLst>
              <p:tags r:id="rId1"/>
            </p:custDataLst>
          </p:nvPr>
        </p:nvSpPr>
        <p:spPr>
          <a:xfrm>
            <a:off x="1103313" y="1771650"/>
            <a:ext cx="6937375" cy="438150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lIns="360000" tIns="360000" rIns="360000" bIns="360000" anchor="t" anchorCtr="0">
            <a:noAutofit/>
          </a:bodyPr>
          <a:p>
            <a:pPr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solidFill>
                  <a:srgbClr val="333333"/>
                </a:solidFill>
                <a:latin typeface="+mn-lt"/>
                <a:ea typeface="+mn-ea"/>
              </a:rPr>
              <a:t>1、通过实验观察睡莲开花过程，初步了解纸具有吸水性，不同纸质的吸水速度不同。</a:t>
            </a:r>
            <a:endParaRPr lang="zh-CN" altLang="en-US" sz="2400" dirty="0">
              <a:solidFill>
                <a:srgbClr val="333333"/>
              </a:solidFill>
              <a:latin typeface="+mn-lt"/>
              <a:ea typeface="+mn-ea"/>
            </a:endParaRPr>
          </a:p>
          <a:p>
            <a:pPr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solidFill>
                  <a:srgbClr val="333333"/>
                </a:solidFill>
                <a:latin typeface="+mn-lt"/>
                <a:ea typeface="+mn-ea"/>
              </a:rPr>
              <a:t>2、尝试操作和记录，养成仔细观察和探索的习惯。</a:t>
            </a:r>
            <a:endParaRPr lang="zh-CN" altLang="en-US" sz="2400" dirty="0">
              <a:solidFill>
                <a:srgbClr val="333333"/>
              </a:solidFill>
              <a:latin typeface="+mn-lt"/>
              <a:ea typeface="+mn-ea"/>
            </a:endParaRPr>
          </a:p>
          <a:p>
            <a:pPr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solidFill>
                  <a:srgbClr val="333333"/>
                </a:solidFill>
                <a:latin typeface="+mn-lt"/>
                <a:ea typeface="+mn-ea"/>
              </a:rPr>
              <a:t>3、愿意参与科学活动，培养幼儿乐于分享的精神。</a:t>
            </a:r>
            <a:endParaRPr lang="zh-CN" altLang="en-US" sz="2400" dirty="0">
              <a:solidFill>
                <a:srgbClr val="333333"/>
              </a:solidFill>
              <a:latin typeface="+mn-lt"/>
              <a:ea typeface="+mn-ea"/>
            </a:endParaRPr>
          </a:p>
        </p:txBody>
      </p:sp>
      <p:sp>
        <p:nvSpPr>
          <p:cNvPr id="1048599" name="矩形 1"/>
          <p:cNvSpPr/>
          <p:nvPr>
            <p:custDataLst>
              <p:tags r:id="rId2"/>
            </p:custDataLst>
          </p:nvPr>
        </p:nvSpPr>
        <p:spPr>
          <a:xfrm>
            <a:off x="952500" y="1771650"/>
            <a:ext cx="169863" cy="43815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1048600" name="文本框 2"/>
          <p:cNvSpPr txBox="1"/>
          <p:nvPr>
            <p:custDataLst>
              <p:tags r:id="rId3"/>
            </p:custDataLst>
          </p:nvPr>
        </p:nvSpPr>
        <p:spPr>
          <a:xfrm>
            <a:off x="2019300" y="158745"/>
            <a:ext cx="6496049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defTabSz="914400" eaLnBrk="1" latinLnBrk="0" hangingPunct="1">
              <a:lnSpc>
                <a:spcPct val="90000"/>
              </a:lnSpc>
              <a:buNone/>
              <a:defRPr lang="en-US" altLang="en-US" sz="3200" b="1" i="0" baseline="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0" scaled="1"/>
                </a:gradFill>
                <a:ea typeface="黑体" pitchFamily="49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活动目标</a:t>
            </a:r>
            <a:r>
              <a:rPr lang="en-US" altLang="zh-CN" dirty="0">
                <a:latin typeface="+mj-lt"/>
                <a:ea typeface="+mj-ea"/>
              </a:rPr>
              <a:t>: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图片 2097154"/>
          <p:cNvPicPr/>
          <p:nvPr/>
        </p:nvPicPr>
        <p:blipFill>
          <a:blip r:embed="rId1"/>
          <a:stretch>
            <a:fillRect/>
          </a:stretch>
        </p:blipFill>
        <p:spPr>
          <a:xfrm>
            <a:off x="316617" y="1558715"/>
            <a:ext cx="4108297" cy="3015721"/>
          </a:xfrm>
          <a:prstGeom prst="rect">
            <a:avLst/>
          </a:prstGeom>
        </p:spPr>
      </p:pic>
      <p:pic>
        <p:nvPicPr>
          <p:cNvPr id="2097156" name="图片 2097155"/>
          <p:cNvPicPr/>
          <p:nvPr/>
        </p:nvPicPr>
        <p:blipFill>
          <a:blip r:embed="rId2"/>
          <a:srcRect l="8558" r="8558"/>
          <a:stretch>
            <a:fillRect/>
          </a:stretch>
        </p:blipFill>
        <p:spPr>
          <a:xfrm>
            <a:off x="4572000" y="3429000"/>
            <a:ext cx="4113068" cy="307393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图片 2097156"/>
          <p:cNvPicPr/>
          <p:nvPr/>
        </p:nvPicPr>
        <p:blipFill>
          <a:blip r:embed="rId1"/>
          <a:srcRect t="4529" b="4529"/>
          <a:stretch>
            <a:fillRect/>
          </a:stretch>
        </p:blipFill>
        <p:spPr>
          <a:xfrm>
            <a:off x="4572000" y="248039"/>
            <a:ext cx="4104409" cy="2718914"/>
          </a:xfrm>
          <a:prstGeom prst="rect">
            <a:avLst/>
          </a:prstGeom>
        </p:spPr>
      </p:pic>
      <p:pic>
        <p:nvPicPr>
          <p:cNvPr id="2097158" name="图片 2097157"/>
          <p:cNvPicPr/>
          <p:nvPr/>
        </p:nvPicPr>
        <p:blipFill>
          <a:blip r:embed="rId2"/>
          <a:srcRect l="12660" r="12660"/>
          <a:stretch>
            <a:fillRect/>
          </a:stretch>
        </p:blipFill>
        <p:spPr>
          <a:xfrm>
            <a:off x="591705" y="3186508"/>
            <a:ext cx="3770473" cy="286609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78*i*0"/>
  <p:tag name="KSO_WM_TEMPLATE_CATEGORY" val="custom"/>
  <p:tag name="KSO_WM_TEMPLATE_INDEX" val="155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78*i*4"/>
  <p:tag name="KSO_WM_TEMPLATE_CATEGORY" val="custom"/>
  <p:tag name="KSO_WM_TEMPLATE_INDEX" val="155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55"/>
  <p:tag name="KSO_WM_UNIT_TYPE" val="b"/>
  <p:tag name="KSO_WM_UNIT_INDEX" val="1"/>
  <p:tag name="KSO_WM_UNIT_ID" val="custom155_1*b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UNIT_PRESET_TEXT_INDEX" val="4"/>
  <p:tag name="KSO_WM_UNIT_PRESET_TEXT_LEN" val="26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55"/>
  <p:tag name="KSO_WM_UNIT_TYPE" val="a"/>
  <p:tag name="KSO_WM_UNIT_INDEX" val="1"/>
  <p:tag name="KSO_WM_UNIT_ID" val="custom155_1*a*1"/>
  <p:tag name="KSO_WM_UNIT_CLEAR" val="1"/>
  <p:tag name="KSO_WM_UNIT_LAYERLEVEL" val="1"/>
  <p:tag name="KSO_WM_UNIT_VALUE" val="10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13.xml><?xml version="1.0" encoding="utf-8"?>
<p:tagLst xmlns:p="http://schemas.openxmlformats.org/presentationml/2006/main">
  <p:tag name="KSO_WM_TEMPLATE_THUMBS_INDEX" val="1、9、12、16、21、22、26、32、35"/>
  <p:tag name="KSO_WM_TEMPLATE_CATEGORY" val="custom"/>
  <p:tag name="KSO_WM_TEMPLATE_INDEX" val="155"/>
  <p:tag name="KSO_WM_SLIDE_ID" val="custom155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  <p:tag name="KSO_WM_TAG_VERSION" val="1.0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55"/>
  <p:tag name="KSO_WM_UNIT_TYPE" val="f"/>
  <p:tag name="KSO_WM_UNIT_INDEX" val="1"/>
  <p:tag name="KSO_WM_UNIT_ID" val="custom155_19*f*1"/>
  <p:tag name="KSO_WM_UNIT_CLEAR" val="1"/>
  <p:tag name="KSO_WM_UNIT_LAYERLEVEL" val="1"/>
  <p:tag name="KSO_WM_UNIT_VALUE" val="243"/>
  <p:tag name="KSO_WM_UNIT_HIGHLIGHT" val="0"/>
  <p:tag name="KSO_WM_UNIT_COMPATIBLE" val="0"/>
  <p:tag name="KSO_WM_UNIT_PRESET_TEXT_INDEX" val="5"/>
  <p:tag name="KSO_WM_UNIT_PRESET_TEXT_LEN" val="232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55_19*i*1"/>
  <p:tag name="KSO_WM_TEMPLATE_CATEGORY" val="custom"/>
  <p:tag name="KSO_WM_TEMPLATE_INDEX" val="155"/>
  <p:tag name="KSO_WM_UNIT_INDEX" val="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55"/>
  <p:tag name="KSO_WM_UNIT_TYPE" val="a"/>
  <p:tag name="KSO_WM_UNIT_INDEX" val="1"/>
  <p:tag name="KSO_WM_UNIT_ID" val="custom155_19*a*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7.xml><?xml version="1.0" encoding="utf-8"?>
<p:tagLst xmlns:p="http://schemas.openxmlformats.org/presentationml/2006/main">
  <p:tag name="KSO_WM_TEMPLATE_CATEGORY" val="custom"/>
  <p:tag name="KSO_WM_TEMPLATE_INDEX" val="155"/>
  <p:tag name="KSO_WM_SLIDE_ID" val="custom155_19"/>
  <p:tag name="KSO_WM_SLIDE_INDEX" val="19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87*140"/>
  <p:tag name="KSO_WM_SLIDE_SIZE" val="546*345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78*i*1"/>
  <p:tag name="KSO_WM_TEMPLATE_CATEGORY" val="custom"/>
  <p:tag name="KSO_WM_TEMPLATE_INDEX" val="155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78*i*2"/>
  <p:tag name="KSO_WM_TEMPLATE_CATEGORY" val="custom"/>
  <p:tag name="KSO_WM_TEMPLATE_INDEX" val="155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78*i*3"/>
  <p:tag name="KSO_WM_TEMPLATE_CATEGORY" val="custom"/>
  <p:tag name="KSO_WM_TEMPLATE_INDEX" val="155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78*i*4"/>
  <p:tag name="KSO_WM_TEMPLATE_CATEGORY" val="custom"/>
  <p:tag name="KSO_WM_TEMPLATE_INDEX" val="155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78*i*0"/>
  <p:tag name="KSO_WM_TEMPLATE_CATEGORY" val="custom"/>
  <p:tag name="KSO_WM_TEMPLATE_INDEX" val="155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78*i*1"/>
  <p:tag name="KSO_WM_TEMPLATE_CATEGORY" val="custom"/>
  <p:tag name="KSO_WM_TEMPLATE_INDEX" val="155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78*i*2"/>
  <p:tag name="KSO_WM_TEMPLATE_CATEGORY" val="custom"/>
  <p:tag name="KSO_WM_TEMPLATE_INDEX" val="155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78*i*3"/>
  <p:tag name="KSO_WM_TEMPLATE_CATEGORY" val="custom"/>
  <p:tag name="KSO_WM_TEMPLATE_INDEX" val="155"/>
</p:tagLst>
</file>

<file path=ppt/theme/theme1.xml><?xml version="1.0" encoding="utf-8"?>
<a:theme xmlns:a="http://schemas.openxmlformats.org/drawingml/2006/main" name="A000120140530A66PPBG">
  <a:themeElements>
    <a:clrScheme name="自定义 1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E65383"/>
      </a:accent1>
      <a:accent2>
        <a:srgbClr val="B75783"/>
      </a:accent2>
      <a:accent3>
        <a:srgbClr val="D982D1"/>
      </a:accent3>
      <a:accent4>
        <a:srgbClr val="BEABFD"/>
      </a:accent4>
      <a:accent5>
        <a:srgbClr val="84ADE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3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/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charset="0"/>
            <a:ea typeface="微软雅黑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0530A66PPBG">
  <a:themeElements>
    <a:clrScheme name="自定义 1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E65383"/>
      </a:accent1>
      <a:accent2>
        <a:srgbClr val="B75783"/>
      </a:accent2>
      <a:accent3>
        <a:srgbClr val="D982D1"/>
      </a:accent3>
      <a:accent4>
        <a:srgbClr val="BEABFD"/>
      </a:accent4>
      <a:accent5>
        <a:srgbClr val="84ADE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3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/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charset="0"/>
            <a:ea typeface="微软雅黑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/>
  <PresentationFormat/>
  <Paragraphs>0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黑体</vt:lpstr>
      <vt:lpstr>A000120140530A66PPBG</vt:lpstr>
      <vt:lpstr>A000120140530A66PPBG</vt:lpstr>
      <vt:lpstr>科学:水中开花（中班）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OPPO A79</dc:creator>
  <cp:lastModifiedBy>iPhone</cp:lastModifiedBy>
  <dcterms:created xsi:type="dcterms:W3CDTF">1900-01-01T00:00:00Z</dcterms:created>
  <dcterms:modified xsi:type="dcterms:W3CDTF">1900-01-01T00:00:00Z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A433E720BBE67311B1823A677AE8D3E3_33</vt:lpwstr>
  </property>
  <property fmtid="{D5CDD505-2E9C-101B-9397-08002B2CF9AE}" pid="3" name="KSOProductBuildVer">
    <vt:lpwstr>2052-12.18.2</vt:lpwstr>
  </property>
</Properties>
</file>